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image" Target="../media/image-22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33602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7808976"/>
            <a:ext cx="6345936" cy="61264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360" y="7808976"/>
            <a:ext cx="6345936" cy="61264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78992" y="7927848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4406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Author: Feruz Farxodov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7690104" y="7927848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24406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Date: 2025.06.04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32104" y="3456432"/>
            <a:ext cx="12984480" cy="4078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Development of Scalable Web Application for Business Management (Integrated with Telegram)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4" y="2231136"/>
            <a:ext cx="12984480" cy="442569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5910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diagram shows user appreciation for the new website's features.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2084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77647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313639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7013448"/>
            <a:ext cx="1298448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48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8" name="Text 3"/>
          <p:cNvSpPr/>
          <p:nvPr/>
        </p:nvSpPr>
        <p:spPr>
          <a:xfrm>
            <a:off x="832104" y="441655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Technical and Engineering Solutions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58368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04</a:t>
            </a:r>
            <a:endParaRPr lang="en-US" sz="1393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80" y="2514600"/>
            <a:ext cx="1216152" cy="121615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256" y="2514600"/>
            <a:ext cx="1216152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60120" y="3959352"/>
            <a:ext cx="605332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Tech Stack</a:t>
            </a:r>
            <a:endParaRPr lang="en-US" sz="2320" dirty="0"/>
          </a:p>
        </p:txBody>
      </p:sp>
      <p:sp>
        <p:nvSpPr>
          <p:cNvPr id="6" name="Text 1"/>
          <p:cNvSpPr/>
          <p:nvPr/>
        </p:nvSpPr>
        <p:spPr>
          <a:xfrm>
            <a:off x="960120" y="4471416"/>
            <a:ext cx="6053328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Frontend: HTML, CSS, SASS, React</a:t>
            </a:r>
            <a:endParaRPr lang="en-US" sz="1850" dirty="0"/>
          </a:p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Backend: Java with Spring (Boot, Security, JWT)</a:t>
            </a:r>
            <a:endParaRPr lang="en-US" sz="1850" dirty="0"/>
          </a:p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Database: PostgreSQL (indexed and optimized)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7626096" y="4471416"/>
            <a:ext cx="6053328" cy="2267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Login system</a:t>
            </a:r>
            <a:endParaRPr lang="en-US" sz="1850" dirty="0"/>
          </a:p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Admin panel</a:t>
            </a:r>
            <a:endParaRPr lang="en-US" sz="1850" dirty="0"/>
          </a:p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Admin 2FA via Telegram</a:t>
            </a:r>
            <a:endParaRPr lang="en-US" sz="1850" dirty="0"/>
          </a:p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Telegram bot for user interaction</a:t>
            </a:r>
            <a:endParaRPr lang="en-US" sz="1850" dirty="0"/>
          </a:p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Secure JWT auth</a:t>
            </a:r>
            <a:endParaRPr lang="en-US" sz="1850" dirty="0"/>
          </a:p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Feedback and user tracking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138074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Tech &amp; Engineering Solutions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7626096" y="3959352"/>
            <a:ext cx="605332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Key Features</a:t>
            </a:r>
            <a:endParaRPr lang="en-US" sz="232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3099816"/>
            <a:ext cx="3694176" cy="195681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256" y="3099816"/>
            <a:ext cx="3694176" cy="188366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4120" y="3099816"/>
            <a:ext cx="3694176" cy="192938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41248" y="5404104"/>
            <a:ext cx="369417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5477256" y="5330952"/>
            <a:ext cx="369417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2203704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glimpse of the website's homepage design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0275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4" y="2578608"/>
            <a:ext cx="12984480" cy="442569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298448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17294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Our website's features greatly exceed those of competitors, enhancing functionality and user experience.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1938528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2104" y="726948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2104" y="649224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30859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1545336"/>
            <a:ext cx="3694176" cy="171907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120" y="1545336"/>
            <a:ext cx="3694176" cy="223113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5824728"/>
            <a:ext cx="3694176" cy="258775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7256" y="5824728"/>
            <a:ext cx="3694176" cy="214884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7256" y="1545336"/>
            <a:ext cx="1746504" cy="378561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4120" y="5824728"/>
            <a:ext cx="3694176" cy="157276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32104" y="649224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Admin Features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63193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76" y="1792224"/>
            <a:ext cx="2423160" cy="1600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776" y="5129784"/>
            <a:ext cx="2423160" cy="1600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752" y="1792224"/>
            <a:ext cx="2423160" cy="1600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5752" y="5129784"/>
            <a:ext cx="2423160" cy="16002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60120" y="3621024"/>
            <a:ext cx="605332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Language Options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7626096" y="4133088"/>
            <a:ext cx="605332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Secure tour booking with no deposit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960120" y="7470648"/>
            <a:ext cx="605332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Feedback on concerts to admin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60120" y="4133088"/>
            <a:ext cx="605332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Personalize with various language options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960120" y="6958584"/>
            <a:ext cx="605332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Feedback's Importance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7626096" y="3621024"/>
            <a:ext cx="605332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Simple Tour Booking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 Opportunities</a:t>
            </a:r>
            <a:endParaRPr lang="en-US" sz="4640" dirty="0"/>
          </a:p>
        </p:txBody>
      </p:sp>
      <p:sp>
        <p:nvSpPr>
          <p:cNvPr id="14" name="Text 7"/>
          <p:cNvSpPr/>
          <p:nvPr/>
        </p:nvSpPr>
        <p:spPr>
          <a:xfrm>
            <a:off x="7626096" y="6958584"/>
            <a:ext cx="605332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Telegram Bot for Sharing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7626096" y="7470648"/>
            <a:ext cx="605332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Get tour notifications and shared feedback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20877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170432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05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492861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Implementation and Testing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428853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36484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6510528"/>
            <a:ext cx="1298448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48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84" y="2651760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4892040"/>
            <a:ext cx="475488" cy="4754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583680" y="5431536"/>
            <a:ext cx="7214616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Cross-browser testing</a:t>
            </a:r>
            <a:endParaRPr lang="en-US" sz="1850" dirty="0"/>
          </a:p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University students tested site &amp; provided feedback</a:t>
            </a:r>
            <a:endParaRPr lang="en-US" sz="1850" dirty="0"/>
          </a:p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Feedback improved UI &amp; fixed bugs.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5971032" y="267919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5806440" y="1399032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Implementation &amp; Testing</a:t>
            </a:r>
            <a:endParaRPr lang="en-US" sz="4640" dirty="0"/>
          </a:p>
        </p:txBody>
      </p:sp>
      <p:sp>
        <p:nvSpPr>
          <p:cNvPr id="9" name="Text 3"/>
          <p:cNvSpPr/>
          <p:nvPr/>
        </p:nvSpPr>
        <p:spPr>
          <a:xfrm>
            <a:off x="5971032" y="491032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6583680" y="3191256"/>
            <a:ext cx="7214616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Frontend with JSON-server</a:t>
            </a:r>
            <a:endParaRPr lang="en-US" sz="1850" dirty="0"/>
          </a:p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Created admin panel</a:t>
            </a:r>
            <a:endParaRPr lang="en-US" sz="1850" dirty="0"/>
          </a:p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Finished backend &amp; system integration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6583680" y="4919472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Testing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6583680" y="2688336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Dev Steps</a:t>
            </a:r>
            <a:endParaRPr lang="en-US" sz="232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20877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170432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06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6510528"/>
            <a:ext cx="1298448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48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7" name="Text 2"/>
          <p:cNvSpPr/>
          <p:nvPr/>
        </p:nvSpPr>
        <p:spPr>
          <a:xfrm>
            <a:off x="832104" y="492861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Challenges and Limitations</a:t>
            </a:r>
            <a:endParaRPr lang="en-US" sz="6410" dirty="0"/>
          </a:p>
        </p:txBody>
      </p:sp>
      <p:sp>
        <p:nvSpPr>
          <p:cNvPr id="8" name="Text 3"/>
          <p:cNvSpPr/>
          <p:nvPr/>
        </p:nvSpPr>
        <p:spPr>
          <a:xfrm>
            <a:off x="832104" y="428853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36484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1239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3. Preliminary Research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7571232" y="349300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2. Project Background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47640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5. Implementation and Testing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7571232" y="539496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8. Thank You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349300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1. Introduction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539496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7. Prospects and Plans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832104" y="2075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CONTENTS</a:t>
            </a:r>
            <a:endParaRPr lang="en-US" sz="6410" dirty="0"/>
          </a:p>
        </p:txBody>
      </p:sp>
      <p:sp>
        <p:nvSpPr>
          <p:cNvPr id="11" name="Text 7"/>
          <p:cNvSpPr/>
          <p:nvPr/>
        </p:nvSpPr>
        <p:spPr>
          <a:xfrm>
            <a:off x="7571232" y="41239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4. Technical and Engineering Solutions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7571232" y="47640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6. Challenges and Limitations</a:t>
            </a:r>
            <a:endParaRPr lang="en-US" sz="23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448" y="2788920"/>
            <a:ext cx="868680" cy="11521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432" y="2788920"/>
            <a:ext cx="868680" cy="11521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2256" y="2788920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848088" y="4681728"/>
            <a:ext cx="3831336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Developing a public feedback system required extensive backend work.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5404104" y="4169664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Responsive Design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5404104" y="4681728"/>
            <a:ext cx="3831336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Creating an attractive UI for all devices took time.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60120" y="4681728"/>
            <a:ext cx="3831336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Real-time messaging and 2-step verification setup was complex.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960120" y="4169664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Telegram Bot Setup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832104" y="165506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Issues Faced</a:t>
            </a:r>
            <a:endParaRPr lang="en-US" sz="4640" dirty="0"/>
          </a:p>
        </p:txBody>
      </p:sp>
      <p:sp>
        <p:nvSpPr>
          <p:cNvPr id="12" name="Text 6"/>
          <p:cNvSpPr/>
          <p:nvPr/>
        </p:nvSpPr>
        <p:spPr>
          <a:xfrm>
            <a:off x="9848088" y="4169664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 Feedback System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832104" y="620877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 overcame these challenges through research and testing.</a:t>
            </a:r>
            <a:endParaRPr lang="en-US" sz="1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20877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6484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6510528"/>
            <a:ext cx="1298448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48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7" name="Text 2"/>
          <p:cNvSpPr/>
          <p:nvPr/>
        </p:nvSpPr>
        <p:spPr>
          <a:xfrm>
            <a:off x="832104" y="492861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Prospects and Plans</a:t>
            </a:r>
            <a:endParaRPr lang="en-US" sz="6410" dirty="0"/>
          </a:p>
        </p:txBody>
      </p:sp>
      <p:sp>
        <p:nvSpPr>
          <p:cNvPr id="8" name="Text 3"/>
          <p:cNvSpPr/>
          <p:nvPr/>
        </p:nvSpPr>
        <p:spPr>
          <a:xfrm>
            <a:off x="832104" y="428853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1170432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07</a:t>
            </a:r>
            <a:endParaRPr lang="en-US" sz="1393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944" y="4343400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640" y="4343400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343400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609344" y="4379976"/>
            <a:ext cx="333756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Email integration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832104" y="345643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If I had more time, I would add: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5422392" y="437083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9848088" y="437083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10460736" y="4379976"/>
            <a:ext cx="3337560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Auto-detection of positive/negative feedback for performance monitoring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996696" y="437083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832104" y="24505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Future Enhancements</a:t>
            </a:r>
            <a:endParaRPr lang="en-US" sz="4640" dirty="0"/>
          </a:p>
        </p:txBody>
      </p:sp>
      <p:sp>
        <p:nvSpPr>
          <p:cNvPr id="14" name="Text 7"/>
          <p:cNvSpPr/>
          <p:nvPr/>
        </p:nvSpPr>
        <p:spPr>
          <a:xfrm>
            <a:off x="6035040" y="4379976"/>
            <a:ext cx="3337560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Statistics dashboard for the admin (e.g., bookings, users, most popular tours)</a:t>
            </a:r>
            <a:endParaRPr lang="en-US" sz="1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995928"/>
            <a:ext cx="6345936" cy="9966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360" y="3995928"/>
            <a:ext cx="6345936" cy="99669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233172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Ongoing Development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1078992" y="4114800"/>
            <a:ext cx="587044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4406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More third-party app integrations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5266944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 believe this web application can grow into a real product and even expand globally.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7690104" y="4114800"/>
            <a:ext cx="5870448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24406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AI and machine learning to make business management smarter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333756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 plan to keep developing this project further with:</a:t>
            </a:r>
            <a:endParaRPr lang="en-US" sz="18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588873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60857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Thank You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396849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6190488"/>
            <a:ext cx="1298448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48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8" name="Text 3"/>
          <p:cNvSpPr/>
          <p:nvPr/>
        </p:nvSpPr>
        <p:spPr>
          <a:xfrm>
            <a:off x="832104" y="1490472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08</a:t>
            </a:r>
            <a:endParaRPr lang="en-US" sz="1393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20877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170432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01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492861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Introduction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428853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6510528"/>
            <a:ext cx="1298448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48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9" name="Text 4"/>
          <p:cNvSpPr/>
          <p:nvPr/>
        </p:nvSpPr>
        <p:spPr>
          <a:xfrm>
            <a:off x="832104" y="36484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84" y="4187952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3154680"/>
            <a:ext cx="475488" cy="4754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806440" y="4937760"/>
            <a:ext cx="8010144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app helps Uzbek travel agencies manage operations and offers a user-friendly site for booking tours and sharing feedback, mainly for international tourists.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5806440" y="1901952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Project Overview</a:t>
            </a:r>
            <a:endParaRPr lang="en-US" sz="4640" dirty="0"/>
          </a:p>
        </p:txBody>
      </p:sp>
      <p:sp>
        <p:nvSpPr>
          <p:cNvPr id="8" name="Text 2"/>
          <p:cNvSpPr/>
          <p:nvPr/>
        </p:nvSpPr>
        <p:spPr>
          <a:xfrm>
            <a:off x="5971032" y="420624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6583680" y="3182112"/>
            <a:ext cx="721461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Project Name: Scalable Web App for Business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6583680" y="4215384"/>
            <a:ext cx="721461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Target Business: Travel Agency Site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5971032" y="317296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20877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28853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492861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Project Background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6510528"/>
            <a:ext cx="1298448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48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8" name="Text 3"/>
          <p:cNvSpPr/>
          <p:nvPr/>
        </p:nvSpPr>
        <p:spPr>
          <a:xfrm>
            <a:off x="832104" y="1170432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02</a:t>
            </a:r>
            <a:endParaRPr lang="en-US" sz="13930" dirty="0"/>
          </a:p>
        </p:txBody>
      </p:sp>
      <p:sp>
        <p:nvSpPr>
          <p:cNvPr id="9" name="Text 4"/>
          <p:cNvSpPr/>
          <p:nvPr/>
        </p:nvSpPr>
        <p:spPr>
          <a:xfrm>
            <a:off x="832104" y="36484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608" y="2843784"/>
            <a:ext cx="3218688" cy="9509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8" y="2843784"/>
            <a:ext cx="3218688" cy="9509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2843784"/>
            <a:ext cx="3218688" cy="95097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368" y="2843784"/>
            <a:ext cx="3218688" cy="9509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571232" y="4142232"/>
            <a:ext cx="274320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Tourism Growth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1078992" y="4654296"/>
            <a:ext cx="2743200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 chose this project due to poorly structured travel websites in Uzbekistan.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12106656" y="309981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4325112" y="4142232"/>
            <a:ext cx="274320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Booking Tours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8860536" y="309981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4325112" y="4654296"/>
            <a:ext cx="2743200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Booking tours is difficult without a deposit or prior knowledge of guides.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7571232" y="4654296"/>
            <a:ext cx="2743200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More tourists in Bukhara and Samarkand show the need for a better platform.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0817352" y="4142232"/>
            <a:ext cx="274320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Project Aim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832104" y="182880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Motivation</a:t>
            </a:r>
            <a:endParaRPr lang="en-US" sz="4640" dirty="0"/>
          </a:p>
        </p:txBody>
      </p:sp>
      <p:sp>
        <p:nvSpPr>
          <p:cNvPr id="16" name="Text 9"/>
          <p:cNvSpPr/>
          <p:nvPr/>
        </p:nvSpPr>
        <p:spPr>
          <a:xfrm>
            <a:off x="2368296" y="309981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7" name="Text 10"/>
          <p:cNvSpPr/>
          <p:nvPr/>
        </p:nvSpPr>
        <p:spPr>
          <a:xfrm>
            <a:off x="5614416" y="309981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8" name="Text 11"/>
          <p:cNvSpPr/>
          <p:nvPr/>
        </p:nvSpPr>
        <p:spPr>
          <a:xfrm>
            <a:off x="10817352" y="4654296"/>
            <a:ext cx="2743200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project intends to address that issue.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1078992" y="4142232"/>
            <a:ext cx="274320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Project Motivation</a:t>
            </a:r>
            <a:endParaRPr lang="en-US" sz="23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4" y="2231136"/>
            <a:ext cx="12984480" cy="442569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5910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12203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chart shows how tourist numbers have skyrocketed in recent years, pointing out the reasons behind this surge.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20877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28853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36484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92861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Preliminary Research</a:t>
            </a:r>
            <a:endParaRPr lang="en-US" sz="6410" dirty="0"/>
          </a:p>
        </p:txBody>
      </p:sp>
      <p:sp>
        <p:nvSpPr>
          <p:cNvPr id="8" name="Text 3"/>
          <p:cNvSpPr/>
          <p:nvPr/>
        </p:nvSpPr>
        <p:spPr>
          <a:xfrm>
            <a:off x="832104" y="6510528"/>
            <a:ext cx="1298448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48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9" name="Text 4"/>
          <p:cNvSpPr/>
          <p:nvPr/>
        </p:nvSpPr>
        <p:spPr>
          <a:xfrm>
            <a:off x="832104" y="1170432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03</a:t>
            </a:r>
            <a:endParaRPr lang="en-US" sz="1393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80567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792" y="6382512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5349240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92" y="5349240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" y="6382512"/>
            <a:ext cx="475488" cy="47548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635240" y="640080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832104" y="7132320"/>
            <a:ext cx="12984480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 watched travel vlogs on YouTube and read articles where travelers shared their experiences in Uzbekistan. I even reached out to some visitors to learn about their challenges. This guided the design of my website.</a:t>
            </a: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996696" y="536752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1609344" y="5385816"/>
            <a:ext cx="555040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User-friendly design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832104" y="446227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Before I began, I looked at other travel sites and noticed they usually miss: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8247888" y="6409944"/>
            <a:ext cx="555040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Details about company guides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7635240" y="536752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CCDEF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Results</a:t>
            </a:r>
            <a:endParaRPr lang="en-US" sz="4640" dirty="0"/>
          </a:p>
        </p:txBody>
      </p:sp>
      <p:sp>
        <p:nvSpPr>
          <p:cNvPr id="16" name="Text 8"/>
          <p:cNvSpPr/>
          <p:nvPr/>
        </p:nvSpPr>
        <p:spPr>
          <a:xfrm>
            <a:off x="996696" y="640080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7" name="Text 9"/>
          <p:cNvSpPr/>
          <p:nvPr/>
        </p:nvSpPr>
        <p:spPr>
          <a:xfrm>
            <a:off x="8247888" y="5385816"/>
            <a:ext cx="555040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Ways to give feedback and report issues</a:t>
            </a: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1609344" y="6409944"/>
            <a:ext cx="555040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70"/>
              </a:lnSpc>
              <a:buNone/>
            </a:pPr>
            <a:r>
              <a:rPr lang="en-US" sz="1850" dirty="0">
                <a:solidFill>
                  <a:srgbClr val="F0F4F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Easy booking without prepayment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2025-06-07T11:33:07Z</dcterms:created>
  <dcterms:modified xsi:type="dcterms:W3CDTF">2025-06-07T11:33:07Z</dcterms:modified>
</cp:coreProperties>
</file>